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B800"/>
    <a:srgbClr val="E3DCB3"/>
    <a:srgbClr val="F2B60E"/>
    <a:srgbClr val="FFFFFF"/>
    <a:srgbClr val="9384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529" autoAdjust="0"/>
  </p:normalViewPr>
  <p:slideViewPr>
    <p:cSldViewPr snapToGrid="0">
      <p:cViewPr varScale="1">
        <p:scale>
          <a:sx n="52" d="100"/>
          <a:sy n="52" d="100"/>
        </p:scale>
        <p:origin x="143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0A7932-5D0C-40DB-83BC-2276929856FE}" type="datetimeFigureOut">
              <a:rPr lang="fr-FR" smtClean="0"/>
              <a:pPr/>
              <a:t>05/02/2019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25B9EB-B226-4E66-874B-0BDA5DBAF53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5745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5B9EB-B226-4E66-874B-0BDA5DBAF53E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7294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51040" y="468682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 baseline="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046907"/>
            <a:ext cx="9144000" cy="1655762"/>
          </a:xfrm>
        </p:spPr>
        <p:txBody>
          <a:bodyPr>
            <a:noAutofit/>
          </a:bodyPr>
          <a:lstStyle>
            <a:lvl1pPr marL="0" indent="0" algn="ctr">
              <a:buNone/>
              <a:defRPr lang="fr-FR" sz="2800" kern="1200" baseline="0" dirty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Modifier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fr-FR" sz="1400" kern="1200" baseline="0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dirty="0"/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1524000" y="3221370"/>
            <a:ext cx="9144000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40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138E-380D-4670-801B-F934DB05E89D}" type="datetimeFigureOut">
              <a:rPr lang="fr-FR" smtClean="0"/>
              <a:pPr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9E6-195E-497B-A2B9-4629690AF91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133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138E-380D-4670-801B-F934DB05E89D}" type="datetimeFigureOut">
              <a:rPr lang="fr-FR" smtClean="0"/>
              <a:pPr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9E6-195E-497B-A2B9-4629690AF91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9700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fr-FR" sz="3200" kern="1200" baseline="0" dirty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838200" y="1944374"/>
            <a:ext cx="10515600" cy="3775481"/>
          </a:xfrm>
        </p:spPr>
        <p:txBody>
          <a:bodyPr>
            <a:normAutofit/>
          </a:bodyPr>
          <a:lstStyle>
            <a:lvl1pPr marL="0" indent="0">
              <a:spcAft>
                <a:spcPts val="600"/>
              </a:spcAft>
              <a:buFontTx/>
              <a:buNone/>
              <a:defRPr lang="fr-FR" sz="2800" kern="1200" baseline="0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spcAft>
                <a:spcPts val="600"/>
              </a:spcAft>
              <a:buFontTx/>
              <a:buNone/>
              <a:defRPr lang="fr-FR" sz="2400" kern="1200" baseline="0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>
              <a:spcAft>
                <a:spcPts val="600"/>
              </a:spcAft>
              <a:buFontTx/>
              <a:buNone/>
              <a:defRPr lang="fr-FR" sz="2000" kern="1200" baseline="0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>
              <a:spcAft>
                <a:spcPts val="600"/>
              </a:spcAft>
              <a:buFontTx/>
              <a:buNone/>
              <a:defRPr lang="fr-FR" sz="2000" kern="1200" baseline="0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>
              <a:spcAft>
                <a:spcPts val="600"/>
              </a:spcAft>
              <a:buFontTx/>
              <a:buNone/>
              <a:defRPr lang="fr-FR" sz="2000" kern="1200" baseline="0" dirty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fr-FR" dirty="0" smtClean="0"/>
              <a:t> Modifier les styles du texte du masque</a:t>
            </a:r>
          </a:p>
          <a:p>
            <a:pPr lvl="1"/>
            <a:r>
              <a:rPr lang="fr-FR" dirty="0" smtClean="0"/>
              <a:t> Deuxième niveau</a:t>
            </a:r>
          </a:p>
          <a:p>
            <a:pPr lvl="2"/>
            <a:r>
              <a:rPr lang="fr-FR" dirty="0" smtClean="0"/>
              <a:t> Troisième niveau</a:t>
            </a:r>
          </a:p>
          <a:p>
            <a:pPr lvl="3"/>
            <a:r>
              <a:rPr lang="fr-FR" dirty="0" smtClean="0"/>
              <a:t> Quatrième niveau</a:t>
            </a:r>
          </a:p>
          <a:p>
            <a:pPr lvl="4"/>
            <a:r>
              <a:rPr lang="fr-FR" dirty="0" smtClean="0"/>
              <a:t> 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138E-380D-4670-801B-F934DB05E89D}" type="datetimeFigureOut">
              <a:rPr lang="fr-FR" smtClean="0"/>
              <a:pPr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Stratégie de communication des organisations</a:t>
            </a:r>
          </a:p>
          <a:p>
            <a:r>
              <a:rPr lang="fr-FR" dirty="0" smtClean="0"/>
              <a:t>Cours Lyon III 2017 - 2018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9E6-195E-497B-A2B9-4629690AF91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838200" y="1408573"/>
            <a:ext cx="9144000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8462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138E-380D-4670-801B-F934DB05E89D}" type="datetimeFigureOut">
              <a:rPr lang="fr-FR" smtClean="0"/>
              <a:pPr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9E6-195E-497B-A2B9-4629690AF91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705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138E-380D-4670-801B-F934DB05E89D}" type="datetimeFigureOut">
              <a:rPr lang="fr-FR" smtClean="0"/>
              <a:pPr/>
              <a:t>05/02/2019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9E6-195E-497B-A2B9-4629690AF91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096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138E-380D-4670-801B-F934DB05E89D}" type="datetimeFigureOut">
              <a:rPr lang="fr-FR" smtClean="0"/>
              <a:pPr/>
              <a:t>05/02/2019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9E6-195E-497B-A2B9-4629690AF91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956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138E-380D-4670-801B-F934DB05E89D}" type="datetimeFigureOut">
              <a:rPr lang="fr-FR" smtClean="0"/>
              <a:pPr/>
              <a:t>05/02/2019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9E6-195E-497B-A2B9-4629690AF91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0164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138E-380D-4670-801B-F934DB05E89D}" type="datetimeFigureOut">
              <a:rPr lang="fr-FR" smtClean="0"/>
              <a:pPr/>
              <a:t>05/02/2019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9E6-195E-497B-A2B9-4629690AF91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3255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138E-380D-4670-801B-F934DB05E89D}" type="datetimeFigureOut">
              <a:rPr lang="fr-FR" smtClean="0"/>
              <a:pPr/>
              <a:t>05/02/2019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9E6-195E-497B-A2B9-4629690AF91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87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D138E-380D-4670-801B-F934DB05E89D}" type="datetimeFigureOut">
              <a:rPr lang="fr-FR" smtClean="0"/>
              <a:pPr/>
              <a:t>05/02/2019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9E6-195E-497B-A2B9-4629690AF91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218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D138E-380D-4670-801B-F934DB05E89D}" type="datetimeFigureOut">
              <a:rPr lang="fr-FR" smtClean="0"/>
              <a:pPr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BE9E6-195E-497B-A2B9-4629690AF91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6889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Stratégie de communication des organisations</a:t>
            </a: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838200" y="1980184"/>
            <a:ext cx="10515600" cy="4455413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  <a:buFont typeface="Wingdings" charset="2"/>
              <a:buChar char=""/>
            </a:pPr>
            <a:r>
              <a:rPr sz="2400" dirty="0" smtClean="0"/>
              <a:t> </a:t>
            </a:r>
            <a:r>
              <a:rPr lang="fr-FR" sz="2400" dirty="0" smtClean="0"/>
              <a:t>1</a:t>
            </a:r>
            <a:r>
              <a:rPr sz="2400" dirty="0" smtClean="0"/>
              <a:t>8</a:t>
            </a:r>
            <a:r>
              <a:rPr lang="fr-FR" sz="2400" dirty="0" smtClean="0"/>
              <a:t> janvier, 1</a:t>
            </a:r>
            <a:r>
              <a:rPr sz="2400" dirty="0" smtClean="0"/>
              <a:t>4</a:t>
            </a:r>
            <a:r>
              <a:rPr lang="fr-FR" sz="2400" dirty="0" smtClean="0"/>
              <a:t>h-1</a:t>
            </a:r>
            <a:r>
              <a:rPr sz="2400" dirty="0" smtClean="0"/>
              <a:t>7</a:t>
            </a:r>
            <a:r>
              <a:rPr lang="fr-FR" sz="2400" dirty="0" smtClean="0"/>
              <a:t>h: la communication, de quoi parle-t-on ? </a:t>
            </a:r>
          </a:p>
          <a:p>
            <a:pPr>
              <a:spcAft>
                <a:spcPts val="800"/>
              </a:spcAft>
              <a:buFont typeface="Wingdings" charset="2"/>
              <a:buChar char=""/>
            </a:pPr>
            <a:r>
              <a:rPr sz="2400" dirty="0" smtClean="0"/>
              <a:t> 23</a:t>
            </a:r>
            <a:r>
              <a:rPr lang="fr-FR" sz="2400" dirty="0" smtClean="0"/>
              <a:t> </a:t>
            </a:r>
            <a:r>
              <a:rPr lang="fr-FR" sz="2400" dirty="0"/>
              <a:t>janvier, </a:t>
            </a:r>
            <a:r>
              <a:rPr lang="fr-FR" sz="2400" dirty="0" smtClean="0"/>
              <a:t>1</a:t>
            </a:r>
            <a:r>
              <a:rPr sz="2400" dirty="0" smtClean="0"/>
              <a:t>8</a:t>
            </a:r>
            <a:r>
              <a:rPr lang="fr-FR" sz="2400" dirty="0" err="1" smtClean="0"/>
              <a:t>h-</a:t>
            </a:r>
            <a:r>
              <a:rPr sz="2400" dirty="0" smtClean="0"/>
              <a:t>20</a:t>
            </a:r>
            <a:r>
              <a:rPr lang="fr-FR" sz="2400" dirty="0" smtClean="0"/>
              <a:t>h: le monde de la communication</a:t>
            </a:r>
          </a:p>
          <a:p>
            <a:pPr>
              <a:spcAft>
                <a:spcPts val="800"/>
              </a:spcAft>
              <a:buFont typeface="Wingdings" charset="2"/>
              <a:buChar char=""/>
            </a:pPr>
            <a:r>
              <a:rPr sz="2400" dirty="0" smtClean="0"/>
              <a:t> 30 </a:t>
            </a:r>
            <a:r>
              <a:rPr sz="2400" dirty="0"/>
              <a:t>janvier, 18h-20h:</a:t>
            </a:r>
            <a:r>
              <a:rPr sz="2400" dirty="0" smtClean="0"/>
              <a:t> Les outils du communicant</a:t>
            </a:r>
          </a:p>
          <a:p>
            <a:pPr>
              <a:spcAft>
                <a:spcPts val="800"/>
              </a:spcAft>
              <a:buFont typeface="Wingdings" charset="2"/>
              <a:buChar char=""/>
            </a:pPr>
            <a:r>
              <a:rPr sz="2400" dirty="0" smtClean="0"/>
              <a:t> </a:t>
            </a:r>
            <a:r>
              <a:rPr lang="fr-FR" sz="2400" dirty="0" smtClean="0"/>
              <a:t>0</a:t>
            </a:r>
            <a:r>
              <a:rPr sz="2400" dirty="0" smtClean="0"/>
              <a:t>8</a:t>
            </a:r>
            <a:r>
              <a:rPr lang="fr-FR" sz="2400" dirty="0" smtClean="0"/>
              <a:t> février, 1</a:t>
            </a:r>
            <a:r>
              <a:rPr sz="2400" dirty="0" smtClean="0"/>
              <a:t>4</a:t>
            </a:r>
            <a:r>
              <a:rPr lang="fr-FR" sz="2400" dirty="0" smtClean="0"/>
              <a:t>h</a:t>
            </a:r>
            <a:r>
              <a:rPr lang="fr-FR" sz="2400" dirty="0"/>
              <a:t>-</a:t>
            </a:r>
            <a:r>
              <a:rPr lang="fr-FR" sz="2400" dirty="0" smtClean="0"/>
              <a:t>1</a:t>
            </a:r>
            <a:r>
              <a:rPr sz="2400" dirty="0" smtClean="0"/>
              <a:t>7</a:t>
            </a:r>
            <a:r>
              <a:rPr lang="fr-FR" sz="2400" dirty="0" smtClean="0"/>
              <a:t>h: la </a:t>
            </a:r>
            <a:r>
              <a:rPr sz="2400" dirty="0" smtClean="0"/>
              <a:t>communication humanitaire et présentation du cas pratique</a:t>
            </a:r>
            <a:endParaRPr lang="fr-FR" sz="2400" dirty="0" smtClean="0"/>
          </a:p>
          <a:p>
            <a:pPr>
              <a:spcAft>
                <a:spcPts val="800"/>
              </a:spcAft>
              <a:buFont typeface="Wingdings" charset="2"/>
              <a:buChar char=""/>
            </a:pPr>
            <a:r>
              <a:rPr sz="2400" dirty="0" smtClean="0"/>
              <a:t> 13</a:t>
            </a:r>
            <a:r>
              <a:rPr lang="fr-FR" sz="2400" dirty="0" smtClean="0"/>
              <a:t> </a:t>
            </a:r>
            <a:r>
              <a:rPr lang="fr-FR" sz="2400" dirty="0"/>
              <a:t>février, </a:t>
            </a:r>
            <a:r>
              <a:rPr lang="fr-FR" sz="2400" dirty="0" smtClean="0"/>
              <a:t>1</a:t>
            </a:r>
            <a:r>
              <a:rPr sz="2400" dirty="0" smtClean="0"/>
              <a:t>8</a:t>
            </a:r>
            <a:r>
              <a:rPr lang="fr-FR" sz="2400" dirty="0" err="1" smtClean="0"/>
              <a:t>h-</a:t>
            </a:r>
            <a:r>
              <a:rPr sz="2400" dirty="0" smtClean="0"/>
              <a:t>20</a:t>
            </a:r>
            <a:r>
              <a:rPr lang="fr-FR" sz="2400" dirty="0" smtClean="0"/>
              <a:t>h</a:t>
            </a:r>
            <a:r>
              <a:rPr lang="fr-FR" sz="2400" dirty="0"/>
              <a:t>:</a:t>
            </a:r>
            <a:r>
              <a:rPr lang="fr-FR" sz="2400" dirty="0" smtClean="0"/>
              <a:t> la </a:t>
            </a:r>
            <a:r>
              <a:rPr lang="fr-FR" sz="2400" dirty="0"/>
              <a:t>communication de </a:t>
            </a:r>
            <a:r>
              <a:rPr sz="2400" dirty="0" smtClean="0"/>
              <a:t>crise et le </a:t>
            </a:r>
            <a:r>
              <a:rPr sz="2400" dirty="0"/>
              <a:t>droit de la communication </a:t>
            </a:r>
            <a:endParaRPr lang="fr-FR" sz="2400" dirty="0" smtClean="0"/>
          </a:p>
          <a:p>
            <a:pPr>
              <a:spcAft>
                <a:spcPts val="800"/>
              </a:spcAft>
              <a:buFont typeface="Wingdings" charset="2"/>
              <a:buChar char=""/>
            </a:pPr>
            <a:r>
              <a:rPr sz="2400" dirty="0" smtClean="0"/>
              <a:t> 2</a:t>
            </a:r>
            <a:r>
              <a:rPr lang="fr-FR" sz="2400" dirty="0" smtClean="0"/>
              <a:t>6 </a:t>
            </a:r>
            <a:r>
              <a:rPr lang="fr-FR" sz="2400" dirty="0"/>
              <a:t>février,</a:t>
            </a:r>
            <a:r>
              <a:rPr lang="fr-FR" sz="2400" dirty="0" smtClean="0"/>
              <a:t> </a:t>
            </a:r>
            <a:r>
              <a:rPr sz="2400" dirty="0" smtClean="0"/>
              <a:t>08</a:t>
            </a:r>
            <a:r>
              <a:rPr lang="fr-FR" sz="2400" dirty="0" smtClean="0"/>
              <a:t>h</a:t>
            </a:r>
            <a:r>
              <a:rPr lang="fr-FR" sz="2400" dirty="0"/>
              <a:t>-</a:t>
            </a:r>
            <a:r>
              <a:rPr lang="fr-FR" sz="2400" dirty="0" smtClean="0"/>
              <a:t>1</a:t>
            </a:r>
            <a:r>
              <a:rPr sz="2400" dirty="0"/>
              <a:t>0h:restitution</a:t>
            </a:r>
            <a:r>
              <a:rPr sz="2400" dirty="0" smtClean="0"/>
              <a:t> du cas pratique et sémiologie</a:t>
            </a:r>
            <a:endParaRPr lang="fr-FR" sz="2400" dirty="0" smtClean="0"/>
          </a:p>
          <a:p>
            <a:pPr>
              <a:spcAft>
                <a:spcPts val="600"/>
              </a:spcAft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89177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3635</TotalTime>
  <Words>101</Words>
  <Application>Microsoft Office PowerPoint</Application>
  <PresentationFormat>Grand écran</PresentationFormat>
  <Paragraphs>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Wingdings</vt:lpstr>
      <vt:lpstr>Thème Office</vt:lpstr>
      <vt:lpstr>Stratégie de communication des organisations</vt:lpstr>
    </vt:vector>
  </TitlesOfParts>
  <Company>Ministère de la Défense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GUY Lionel LCL</dc:creator>
  <cp:lastModifiedBy>Utilisateur</cp:lastModifiedBy>
  <cp:revision>98</cp:revision>
  <cp:lastPrinted>2018-01-19T13:19:21Z</cp:lastPrinted>
  <dcterms:created xsi:type="dcterms:W3CDTF">2019-02-03T16:06:47Z</dcterms:created>
  <dcterms:modified xsi:type="dcterms:W3CDTF">2019-02-05T00:21:02Z</dcterms:modified>
</cp:coreProperties>
</file>